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atamaran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font" Target="fonts/Catamaran-bold.fntdata"/><Relationship Id="rId12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af693cb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8af693cb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b29ccd14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b29ccd14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af693cb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af693cb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9/18/2024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01625" y="1167275"/>
            <a:ext cx="5014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Finishing Functional Modelling for arm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Finishing Static Analysis of arm before our next meeting with LANL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Compiling our notes and findings from Meeting with Robotic Weed Flame PhD Students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Currently drawing inspiration from Mobile ALOHA (B</a:t>
            </a:r>
            <a:r>
              <a:rPr lang="en" sz="1700">
                <a:solidFill>
                  <a:srgbClr val="4A4A4A"/>
                </a:solidFill>
                <a:highlight>
                  <a:srgbClr val="FFFFFF"/>
                </a:highlight>
              </a:rPr>
              <a:t>imanual Mobile Manipulation)</a:t>
            </a:r>
            <a:endParaRPr sz="17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700"/>
              <a:buChar char="●"/>
            </a:pPr>
            <a:r>
              <a:rPr lang="en" sz="1700">
                <a:solidFill>
                  <a:srgbClr val="4A4A4A"/>
                </a:solidFill>
                <a:highlight>
                  <a:srgbClr val="FFFFFF"/>
                </a:highlight>
              </a:rPr>
              <a:t>They utilized two arms for their research</a:t>
            </a:r>
            <a:endParaRPr sz="17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025" y="967650"/>
            <a:ext cx="3423375" cy="18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850" y="2949049"/>
            <a:ext cx="1622951" cy="162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401" y="2949049"/>
            <a:ext cx="1622951" cy="16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21208" l="23710" r="32648" t="41829"/>
          <a:stretch/>
        </p:blipFill>
        <p:spPr>
          <a:xfrm>
            <a:off x="2433412" y="2547625"/>
            <a:ext cx="3646674" cy="1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22916" l="23948" r="29622" t="48802"/>
          <a:stretch/>
        </p:blipFill>
        <p:spPr>
          <a:xfrm>
            <a:off x="2503851" y="1082825"/>
            <a:ext cx="3505799" cy="13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8675" y="1082825"/>
            <a:ext cx="25332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on Static analysis, and dimensioning parameters for our arm with insight from David (Sponsor)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Performing Calculations to see how much 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arm can withstand when its at full length, without tipping the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quadruped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robot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5007" l="34010" r="34042" t="18819"/>
          <a:stretch/>
        </p:blipFill>
        <p:spPr>
          <a:xfrm>
            <a:off x="6150525" y="873150"/>
            <a:ext cx="2993476" cy="387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63" y="1066800"/>
            <a:ext cx="521227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 Block Model Rough Draft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5482" l="4190" r="4510" t="0"/>
          <a:stretch/>
        </p:blipFill>
        <p:spPr>
          <a:xfrm>
            <a:off x="1754675" y="963100"/>
            <a:ext cx="5336019" cy="37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13350" y="1179000"/>
            <a:ext cx="60948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LANL this week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Nuclear Engineering Professor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Finalizing</a:t>
            </a:r>
            <a:r>
              <a:rPr lang="en" sz="1800">
                <a:solidFill>
                  <a:schemeClr val="dk2"/>
                </a:solidFill>
              </a:rPr>
              <a:t> Functional block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Beginning</a:t>
            </a:r>
            <a:r>
              <a:rPr lang="en" sz="1800">
                <a:solidFill>
                  <a:schemeClr val="dk2"/>
                </a:solidFill>
              </a:rPr>
              <a:t> to talk to David on our thoughts for Arm configurations and designs to streamline kinematic analysis process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